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61" r:id="rId2"/>
    <p:sldId id="256" r:id="rId3"/>
    <p:sldId id="262" r:id="rId4"/>
    <p:sldId id="257" r:id="rId5"/>
    <p:sldId id="263" r:id="rId6"/>
    <p:sldId id="264" r:id="rId7"/>
    <p:sldId id="271" r:id="rId8"/>
    <p:sldId id="265" r:id="rId9"/>
    <p:sldId id="260" r:id="rId10"/>
    <p:sldId id="266" r:id="rId11"/>
    <p:sldId id="267" r:id="rId12"/>
    <p:sldId id="268" r:id="rId13"/>
    <p:sldId id="272" r:id="rId14"/>
    <p:sldId id="269" r:id="rId15"/>
    <p:sldId id="270" r:id="rId16"/>
    <p:sldId id="273" r:id="rId17"/>
  </p:sldIdLst>
  <p:sldSz cx="9144000" cy="5143500" type="screen16x9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06000"/>
    <a:srgbClr val="003635"/>
    <a:srgbClr val="600000"/>
    <a:srgbClr val="719DFF"/>
    <a:srgbClr val="81BDFF"/>
    <a:srgbClr val="5DD5FF"/>
    <a:srgbClr val="FF9933"/>
    <a:srgbClr val="9EFF29"/>
    <a:srgbClr val="00217E"/>
    <a:srgbClr val="FF82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420" y="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6197" y="1511707"/>
            <a:ext cx="8045242" cy="116512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567" y="2953364"/>
            <a:ext cx="8052618" cy="678426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3" y="165343"/>
            <a:ext cx="8259098" cy="763526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46" y="1113503"/>
            <a:ext cx="8229600" cy="3635478"/>
          </a:xfrm>
        </p:spPr>
        <p:txBody>
          <a:bodyPr/>
          <a:lstStyle>
            <a:lvl1pPr algn="l"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 algn="l"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algn="l"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algn="l"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algn="l"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230" y="450781"/>
            <a:ext cx="6570751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8" y="1224114"/>
            <a:ext cx="6540911" cy="3508626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318" y="131534"/>
            <a:ext cx="8093365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537511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009908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 algn="ctr"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algn="ctr"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algn="ctr"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algn="ctr"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37511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09908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 algn="ctr"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algn="ctr"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algn="ctr"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algn="ctr"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=""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 smtClean="0"/>
              <a:t>Шта је </a:t>
            </a:r>
            <a:r>
              <a:rPr lang="en-US" dirty="0" smtClean="0"/>
              <a:t>Microsoft Excel?</a:t>
            </a:r>
          </a:p>
          <a:p>
            <a:r>
              <a:rPr lang="sr-Cyrl-BA" dirty="0" smtClean="0"/>
              <a:t>Програм </a:t>
            </a:r>
            <a:r>
              <a:rPr lang="en-US" dirty="0" smtClean="0"/>
              <a:t>Microsoft Excel</a:t>
            </a:r>
            <a:r>
              <a:rPr lang="sr-Cyrl-BA" dirty="0" smtClean="0"/>
              <a:t> је програм за табеларна израчунавања.</a:t>
            </a:r>
          </a:p>
          <a:p>
            <a:r>
              <a:rPr lang="sr-Cyrl-BA" dirty="0" smtClean="0"/>
              <a:t>Шта је радна свеска и радни лист?</a:t>
            </a:r>
          </a:p>
          <a:p>
            <a:r>
              <a:rPr lang="sr-Cyrl-BA" dirty="0" smtClean="0"/>
              <a:t>Радна свеска је документ у програму, а радни лист је табела састављена од великог броја ћелија и колона у којој се уносе подаци.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312606"/>
            <a:ext cx="4741606" cy="1581771"/>
          </a:xfrm>
        </p:spPr>
        <p:txBody>
          <a:bodyPr>
            <a:normAutofit fontScale="90000"/>
          </a:bodyPr>
          <a:lstStyle/>
          <a:p>
            <a:r>
              <a:rPr lang="de-AT" dirty="0" smtClean="0"/>
              <a:t>Креирање радне табеле и унос података у </a:t>
            </a:r>
            <a:r>
              <a:rPr lang="sr-Latn-CS" dirty="0" smtClean="0"/>
              <a:t>ћелију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2558" y="2916495"/>
            <a:ext cx="8052621" cy="730043"/>
          </a:xfrm>
        </p:spPr>
        <p:txBody>
          <a:bodyPr>
            <a:normAutofit/>
          </a:bodyPr>
          <a:lstStyle/>
          <a:p>
            <a:r>
              <a:rPr lang="sr-Cyrl-BA" sz="2000" dirty="0" smtClean="0"/>
              <a:t>Наставник: Сајма Хоџић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 smtClean="0"/>
              <a:t>На овом часу говорићемо о: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 smtClean="0"/>
              <a:t>Уносу података у ћелије радне табеле</a:t>
            </a:r>
          </a:p>
          <a:p>
            <a:r>
              <a:rPr lang="sr-Cyrl-BA" dirty="0" smtClean="0"/>
              <a:t>Форматима података у ћелијама</a:t>
            </a:r>
            <a:endParaRPr lang="en-US" dirty="0" smtClean="0"/>
          </a:p>
          <a:p>
            <a:r>
              <a:rPr lang="sr-Cyrl-BA" dirty="0" smtClean="0"/>
              <a:t>Чување радне свеске и отварање постојеће.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Покретање </a:t>
            </a:r>
            <a:r>
              <a:rPr lang="en-US" dirty="0" err="1" smtClean="0"/>
              <a:t>Excela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971" y="1151603"/>
            <a:ext cx="5489779" cy="3635478"/>
          </a:xfrm>
        </p:spPr>
        <p:txBody>
          <a:bodyPr/>
          <a:lstStyle/>
          <a:p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Старт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овог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програма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можете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вршити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начина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sr-Latn-C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r-H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Старт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Програмс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Microsoft Excel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sr-Latn-C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r-H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двоструким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кликом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икону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програма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радној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површини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Након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отварања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програмског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прозора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Excel</a:t>
            </a:r>
            <a:endParaRPr lang="sr-Cyrl-B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      отвара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нову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радну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000" dirty="0" smtClean="0">
                <a:latin typeface="Times New Roman" pitchFamily="18" charset="0"/>
                <a:cs typeface="Times New Roman" pitchFamily="18" charset="0"/>
              </a:rPr>
              <a:t>свеску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Book 1</a:t>
            </a:r>
            <a:r>
              <a:rPr lang="hr-H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7170" name="Picture 2" descr="Što je Microsoft Excel? | Oblak Znan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1" y="1045640"/>
            <a:ext cx="2581274" cy="3734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52400" y="1095375"/>
            <a:ext cx="3505200" cy="338554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Нов</a:t>
            </a:r>
            <a:r>
              <a:rPr lang="sr-Latn-C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" y="1533525"/>
            <a:ext cx="3505200" cy="338554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Отвори</a:t>
            </a:r>
            <a:r>
              <a:rPr lang="sr-Latn-C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постојећи</a:t>
            </a:r>
            <a:r>
              <a:rPr lang="sr-Latn-C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</a:t>
            </a:r>
            <a:r>
              <a:rPr lang="sr-Latn-C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2400" y="1990725"/>
            <a:ext cx="3505200" cy="338554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Сними</a:t>
            </a:r>
            <a:r>
              <a:rPr lang="sr-Latn-CS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42875" y="2371725"/>
            <a:ext cx="3505200" cy="338554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Сними</a:t>
            </a:r>
            <a:r>
              <a:rPr lang="sr-Latn-CS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</a:t>
            </a:r>
            <a:r>
              <a:rPr lang="sr-Latn-CS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као</a:t>
            </a:r>
            <a:r>
              <a:rPr lang="sr-Latn-CS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...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52400" y="2857500"/>
            <a:ext cx="3505200" cy="36933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Штампај</a:t>
            </a:r>
            <a:r>
              <a:rPr lang="sr-Latn-CS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52400" y="3305175"/>
            <a:ext cx="3505200" cy="36933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Подешавања</a:t>
            </a:r>
            <a:r>
              <a:rPr lang="sr-Latn-CS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документа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52400" y="3781425"/>
            <a:ext cx="3505200" cy="36933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Пошаљи</a:t>
            </a:r>
            <a:r>
              <a:rPr lang="sr-Latn-CS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</a:t>
            </a:r>
            <a:r>
              <a:rPr lang="sr-Latn-CS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61925" y="4295775"/>
            <a:ext cx="3505200" cy="36933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Објави</a:t>
            </a:r>
            <a:r>
              <a:rPr lang="sr-Latn-CS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52400" y="4774168"/>
            <a:ext cx="3505200" cy="36933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Затвори</a:t>
            </a:r>
            <a:r>
              <a:rPr lang="sr-Latn-CS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r-Cyrl-BA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документ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424" y="966719"/>
            <a:ext cx="3762375" cy="418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 smtClean="0"/>
              <a:t>Унос података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Активна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ћелија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радној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табели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означена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правоугаоником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истакнутим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оквиром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њена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адреса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налази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линији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едитовање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формуле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Податке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ћелијама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уносите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тако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прво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изаберете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ћелију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затим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уносите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BA" sz="2400" dirty="0" smtClean="0">
                <a:latin typeface="Times New Roman" pitchFamily="18" charset="0"/>
                <a:cs typeface="Times New Roman" pitchFamily="18" charset="0"/>
              </a:rPr>
              <a:t>податке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9613" y="2657475"/>
            <a:ext cx="3062287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 smtClean="0"/>
              <a:t>Задатак за ученике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076325" y="1668463"/>
          <a:ext cx="3381375" cy="1370014"/>
        </p:xfrm>
        <a:graphic>
          <a:graphicData uri="http://schemas.openxmlformats.org/drawingml/2006/table">
            <a:tbl>
              <a:tblPr/>
              <a:tblGrid>
                <a:gridCol w="1767927"/>
                <a:gridCol w="1613448"/>
              </a:tblGrid>
              <a:tr h="284854">
                <a:tc>
                  <a:txBody>
                    <a:bodyPr/>
                    <a:lstStyle/>
                    <a:p>
                      <a:pPr algn="l" fontAlgn="b"/>
                      <a:r>
                        <a:rPr lang="sr-Cyrl-B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Назив производа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B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Цена производа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1290">
                <a:tc>
                  <a:txBody>
                    <a:bodyPr/>
                    <a:lstStyle/>
                    <a:p>
                      <a:pPr algn="l" fontAlgn="b"/>
                      <a:r>
                        <a:rPr lang="sr-Cyrl-BA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Монитор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13490.00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90">
                <a:tc>
                  <a:txBody>
                    <a:bodyPr/>
                    <a:lstStyle/>
                    <a:p>
                      <a:pPr algn="l" fontAlgn="b"/>
                      <a:r>
                        <a:rPr lang="sr-Cyrl-BA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Тастатура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1599.00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90">
                <a:tc>
                  <a:txBody>
                    <a:bodyPr/>
                    <a:lstStyle/>
                    <a:p>
                      <a:pPr algn="l" fontAlgn="b"/>
                      <a:r>
                        <a:rPr lang="sr-Cyrl-BA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Миш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899.00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90">
                <a:tc>
                  <a:txBody>
                    <a:bodyPr/>
                    <a:lstStyle/>
                    <a:p>
                      <a:pPr algn="l" fontAlgn="b"/>
                      <a:r>
                        <a:rPr lang="sr-Cyrl-BA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Штампач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5650.00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 smtClean="0"/>
              <a:t>Форматирање ћелије</a:t>
            </a:r>
            <a:endParaRPr lang="en-US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889" y="1068381"/>
            <a:ext cx="5872162" cy="3765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5413" y="1068600"/>
            <a:ext cx="5881687" cy="37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953125" y="11049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b="1" dirty="0" smtClean="0"/>
              <a:t>A</a:t>
            </a:r>
            <a:r>
              <a:rPr lang="sr-Cyrl-BA" b="1" dirty="0" smtClean="0"/>
              <a:t>лајгмент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10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638" y="1019031"/>
            <a:ext cx="6015037" cy="382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075" y="1057778"/>
            <a:ext cx="5610225" cy="3557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513" y="1121124"/>
            <a:ext cx="5557837" cy="349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sirina re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6639" y="2390775"/>
            <a:ext cx="2461842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BA" dirty="0" smtClean="0"/>
              <a:t>Претходна табела након форматирања ћелија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1681" y="1819276"/>
            <a:ext cx="6003776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 smtClean="0"/>
              <a:t>Задатак за ученике</a:t>
            </a:r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1083659"/>
            <a:ext cx="7839075" cy="390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sr-Cyrl-BA" dirty="0" smtClean="0"/>
          </a:p>
          <a:p>
            <a:pPr algn="ctr">
              <a:buNone/>
            </a:pPr>
            <a:endParaRPr lang="sr-Cyrl-BA" dirty="0" smtClean="0"/>
          </a:p>
          <a:p>
            <a:pPr algn="ctr">
              <a:buNone/>
            </a:pPr>
            <a:r>
              <a:rPr lang="sr-Cyrl-BA" dirty="0" smtClean="0"/>
              <a:t>Хвала на </a:t>
            </a:r>
            <a:r>
              <a:rPr lang="sr-Cyrl-BA" dirty="0" smtClean="0"/>
              <a:t>пажњи!</a:t>
            </a:r>
            <a:endParaRPr lang="en-US" dirty="0"/>
          </a:p>
        </p:txBody>
      </p:sp>
      <p:sp>
        <p:nvSpPr>
          <p:cNvPr id="30722" name="AutoShape 2" descr="MIS2020_prezentacija.ppt [Compatibility Mode]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MIS2020_prezentacija.ppt [Compatibility Mode]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BBI INFOD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8" name="AutoShape 8" descr="BBI INFOD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4086FB0C-6503-4E34-AC59-A56209F8F1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01019" y="2878465"/>
            <a:ext cx="1680631" cy="1703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 smtClean="0"/>
              <a:t>Домаћи задатак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7259" y="1112838"/>
            <a:ext cx="6758382" cy="363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76600" y="990600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BA" dirty="0" smtClean="0"/>
              <a:t>Уџбеник стр. 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Office PowerPoint</Application>
  <PresentationFormat>On-screen Show (16:9)</PresentationFormat>
  <Paragraphs>48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Креирање радне табеле и унос података у ћелију</vt:lpstr>
      <vt:lpstr>На овом часу говорићемо о:</vt:lpstr>
      <vt:lpstr>Покретање Excela</vt:lpstr>
      <vt:lpstr>Slide 5</vt:lpstr>
      <vt:lpstr>Унос података</vt:lpstr>
      <vt:lpstr>Задатак за ученике</vt:lpstr>
      <vt:lpstr>Форматирање ћелије</vt:lpstr>
      <vt:lpstr>Slide 9</vt:lpstr>
      <vt:lpstr>Slide 10</vt:lpstr>
      <vt:lpstr>Slide 11</vt:lpstr>
      <vt:lpstr>Slide 12</vt:lpstr>
      <vt:lpstr>Претходна табела након форматирања ћелија</vt:lpstr>
      <vt:lpstr>Задатак за ученике</vt:lpstr>
      <vt:lpstr>Slide 15</vt:lpstr>
      <vt:lpstr>Домаћи задатак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2023-09-26T17:58:38Z</dcterms:modified>
</cp:coreProperties>
</file>